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257" r:id="rId4"/>
    <p:sldId id="291" r:id="rId5"/>
    <p:sldId id="290" r:id="rId6"/>
    <p:sldId id="267" r:id="rId7"/>
    <p:sldId id="268" r:id="rId8"/>
    <p:sldId id="260" r:id="rId9"/>
    <p:sldId id="283" r:id="rId10"/>
    <p:sldId id="277" r:id="rId11"/>
    <p:sldId id="285" r:id="rId12"/>
    <p:sldId id="289" r:id="rId13"/>
    <p:sldId id="264" r:id="rId14"/>
    <p:sldId id="265" r:id="rId15"/>
    <p:sldId id="278" r:id="rId16"/>
    <p:sldId id="273" r:id="rId17"/>
    <p:sldId id="269" r:id="rId18"/>
    <p:sldId id="26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355"/>
    <p:restoredTop sz="86419"/>
  </p:normalViewPr>
  <p:slideViewPr>
    <p:cSldViewPr snapToGrid="0" snapToObjects="1">
      <p:cViewPr>
        <p:scale>
          <a:sx n="95" d="100"/>
          <a:sy n="95" d="100"/>
        </p:scale>
        <p:origin x="14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31544-77FC-954B-9AE8-5EA4EA799BA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2BCD-8C6B-1D41-BE36-ED8722CC8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1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22BCD-8C6B-1D41-BE36-ED8722CC86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8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8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7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2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8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4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8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7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73AC7-1AC6-824B-A0BF-5A399655ECA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E7AD1-C011-A94E-A777-00414BC1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2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atasploit.info/" TargetMode="External"/><Relationship Id="rId4" Type="http://schemas.openxmlformats.org/officeDocument/2006/relationships/hyperlink" Target="https://github.com/datasploit/datasploit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tter.com/datasploit" TargetMode="Externa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ww.facebook.com/datasploit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tiff"/><Relationship Id="rId1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datasploit/datasploit/issue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atasploit" TargetMode="External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DataSploit/datasploi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docker.com/r/appsecco/datasploit/" TargetMode="External"/><Relationship Id="rId4" Type="http://schemas.openxmlformats.org/officeDocument/2006/relationships/hyperlink" Target="https://hub.docker.com/r/ftorn/datasploi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DataSploit/datasploit.gi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s://datasploit.github.io/datasploi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44" y="0"/>
            <a:ext cx="8308851" cy="62097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9850" y="6145821"/>
            <a:ext cx="9116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http://datasploit.info</a:t>
            </a:r>
            <a:r>
              <a:rPr lang="en-US" sz="2400" dirty="0" smtClean="0"/>
              <a:t>  | @</a:t>
            </a:r>
            <a:r>
              <a:rPr lang="en-US" sz="2400" dirty="0" err="1" smtClean="0"/>
              <a:t>datasploit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585209" y="4829438"/>
            <a:ext cx="7204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4"/>
              </a:rPr>
              <a:t>https://github.com/datasploit/datasploit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306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701" y="1224110"/>
            <a:ext cx="7304300" cy="2674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347" y="3898924"/>
            <a:ext cx="7498327" cy="27186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23042" y="0"/>
            <a:ext cx="10515600" cy="1325563"/>
          </a:xfrm>
        </p:spPr>
        <p:txBody>
          <a:bodyPr/>
          <a:lstStyle/>
          <a:p>
            <a:r>
              <a:rPr lang="en-US" dirty="0" smtClean="0"/>
              <a:t>What’s in there?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HTML</a:t>
            </a:r>
          </a:p>
          <a:p>
            <a:r>
              <a:rPr lang="en-US" sz="2400" dirty="0" smtClean="0"/>
              <a:t>JSON</a:t>
            </a:r>
          </a:p>
          <a:p>
            <a:r>
              <a:rPr lang="en-US" sz="2400" dirty="0" smtClean="0"/>
              <a:t>Emails List (txt file)</a:t>
            </a:r>
          </a:p>
          <a:p>
            <a:r>
              <a:rPr lang="en-US" sz="2400" dirty="0" smtClean="0"/>
              <a:t>Subdomains List (txt file)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424" y="3946317"/>
            <a:ext cx="2610970" cy="27803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594" y="4910297"/>
            <a:ext cx="6109226" cy="18164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08" y="932822"/>
            <a:ext cx="3915039" cy="38425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626" y="455227"/>
            <a:ext cx="2410510" cy="48812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62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44" y="1858259"/>
            <a:ext cx="3611301" cy="24822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Twitter: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@</a:t>
            </a:r>
            <a:r>
              <a:rPr lang="en-US" dirty="0" err="1" smtClean="0"/>
              <a:t>datasploit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200" dirty="0" smtClean="0">
                <a:hlinkClick r:id="rId2"/>
              </a:rPr>
              <a:t>https://twitter.com/datasploit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45" y="188534"/>
            <a:ext cx="7473666" cy="61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41" y="0"/>
            <a:ext cx="8111123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3086" y="1638340"/>
            <a:ext cx="2911997" cy="24822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Facebook: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/</a:t>
            </a:r>
            <a:r>
              <a:rPr lang="en-US" dirty="0" err="1" smtClean="0"/>
              <a:t>datasploit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200" dirty="0" smtClean="0">
                <a:hlinkClick r:id="rId3"/>
              </a:rPr>
              <a:t>https://</a:t>
            </a:r>
            <a:r>
              <a:rPr lang="en-US" sz="2200" dirty="0" err="1" smtClean="0">
                <a:hlinkClick r:id="rId3"/>
              </a:rPr>
              <a:t>www.facebook.com</a:t>
            </a:r>
            <a:r>
              <a:rPr lang="en-US" sz="2200" dirty="0" smtClean="0">
                <a:hlinkClick r:id="rId3"/>
              </a:rPr>
              <a:t>/</a:t>
            </a:r>
            <a:r>
              <a:rPr lang="en-US" sz="2200" dirty="0" err="1" smtClean="0">
                <a:hlinkClick r:id="rId3"/>
              </a:rPr>
              <a:t>datasploit</a:t>
            </a:r>
            <a:r>
              <a:rPr lang="en-US" sz="2200" dirty="0" smtClean="0">
                <a:hlinkClick r:id="rId3"/>
              </a:rPr>
              <a:t>/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723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68"/>
            <a:ext cx="10515600" cy="1325563"/>
          </a:xfrm>
        </p:spPr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1737"/>
            <a:ext cx="8292353" cy="4351338"/>
          </a:xfrm>
        </p:spPr>
        <p:txBody>
          <a:bodyPr>
            <a:noAutofit/>
          </a:bodyPr>
          <a:lstStyle/>
          <a:p>
            <a:r>
              <a:rPr lang="en-US" sz="2000" dirty="0"/>
              <a:t>Allows to set up periodic scans </a:t>
            </a:r>
            <a:r>
              <a:rPr lang="en-US" sz="2000" dirty="0" smtClean="0"/>
              <a:t>and alerting for product security companies.</a:t>
            </a:r>
          </a:p>
          <a:p>
            <a:r>
              <a:rPr lang="en-US" sz="2000" dirty="0" smtClean="0"/>
              <a:t>Intelligence </a:t>
            </a:r>
            <a:r>
              <a:rPr lang="en-US" sz="2000" dirty="0"/>
              <a:t>on co-relation and </a:t>
            </a:r>
            <a:r>
              <a:rPr lang="en-US" sz="2000" dirty="0" smtClean="0"/>
              <a:t>identity verification.</a:t>
            </a:r>
          </a:p>
          <a:p>
            <a:r>
              <a:rPr lang="en-US" sz="2000" dirty="0" smtClean="0"/>
              <a:t>Reports in </a:t>
            </a:r>
            <a:r>
              <a:rPr lang="en-US" sz="2000" dirty="0" smtClean="0"/>
              <a:t>CSV.</a:t>
            </a:r>
          </a:p>
          <a:p>
            <a:r>
              <a:rPr lang="en-US" sz="2000" dirty="0" smtClean="0"/>
              <a:t>Reverse </a:t>
            </a:r>
            <a:r>
              <a:rPr lang="en-US" sz="2000" dirty="0"/>
              <a:t>Image </a:t>
            </a:r>
            <a:r>
              <a:rPr lang="en-US" sz="2000" dirty="0" smtClean="0"/>
              <a:t>Search and profile validation. </a:t>
            </a:r>
          </a:p>
          <a:p>
            <a:r>
              <a:rPr lang="en-US" sz="2000" dirty="0" smtClean="0"/>
              <a:t>Works </a:t>
            </a:r>
            <a:r>
              <a:rPr lang="en-US" sz="2000" dirty="0"/>
              <a:t>closely with various social network APIs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Refine </a:t>
            </a:r>
            <a:r>
              <a:rPr lang="en-US" sz="2000" dirty="0" err="1" smtClean="0"/>
              <a:t>Pastebin</a:t>
            </a:r>
            <a:r>
              <a:rPr lang="en-US" sz="2000" dirty="0" smtClean="0"/>
              <a:t> and </a:t>
            </a:r>
            <a:r>
              <a:rPr lang="en-US" sz="2000" dirty="0" err="1" smtClean="0"/>
              <a:t>Github</a:t>
            </a:r>
            <a:r>
              <a:rPr lang="en-US" sz="2000" dirty="0" smtClean="0"/>
              <a:t> Searches.</a:t>
            </a:r>
            <a:endParaRPr lang="en-US" sz="2000" dirty="0" smtClean="0"/>
          </a:p>
          <a:p>
            <a:r>
              <a:rPr lang="en-US" sz="2000" dirty="0" smtClean="0"/>
              <a:t>IP </a:t>
            </a:r>
            <a:r>
              <a:rPr lang="en-US" sz="2000" dirty="0"/>
              <a:t>Threat </a:t>
            </a:r>
            <a:r>
              <a:rPr lang="en-US" sz="2000" dirty="0" smtClean="0"/>
              <a:t>Intelligence.</a:t>
            </a:r>
            <a:endParaRPr lang="en-US" sz="2000" dirty="0" smtClean="0"/>
          </a:p>
          <a:p>
            <a:r>
              <a:rPr lang="en-US" sz="2000" dirty="0" smtClean="0"/>
              <a:t>Organization </a:t>
            </a:r>
            <a:r>
              <a:rPr lang="en-US" sz="2000" dirty="0" smtClean="0"/>
              <a:t>Scoping.</a:t>
            </a:r>
          </a:p>
          <a:p>
            <a:r>
              <a:rPr lang="en-US" sz="2000" dirty="0" smtClean="0"/>
              <a:t>Integration with SE </a:t>
            </a:r>
            <a:r>
              <a:rPr lang="en-US" sz="2000" dirty="0"/>
              <a:t>other tools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Cloud related OSINT and active modules.</a:t>
            </a:r>
          </a:p>
          <a:p>
            <a:r>
              <a:rPr lang="en-US" sz="2000" dirty="0" smtClean="0"/>
              <a:t>pip install </a:t>
            </a:r>
            <a:r>
              <a:rPr lang="en-US" sz="2000" dirty="0" err="1" smtClean="0"/>
              <a:t>datasploit</a:t>
            </a:r>
            <a:r>
              <a:rPr lang="en-US" sz="2000" dirty="0" smtClean="0"/>
              <a:t> (to be installed as both library as well as script)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67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33" y="86654"/>
            <a:ext cx="10515600" cy="1325563"/>
          </a:xfrm>
        </p:spPr>
        <p:txBody>
          <a:bodyPr/>
          <a:lstStyle/>
          <a:p>
            <a:r>
              <a:rPr lang="en-US" b="1" dirty="0" smtClean="0"/>
              <a:t>Coverage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01" y="1706042"/>
            <a:ext cx="1170507" cy="1325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15021"/>
            <a:ext cx="2982709" cy="589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646" y="2881607"/>
            <a:ext cx="3377480" cy="673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559" y="216397"/>
            <a:ext cx="5754300" cy="21434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591" y="5590677"/>
            <a:ext cx="2175495" cy="907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009" y="5626221"/>
            <a:ext cx="2072396" cy="907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3386" y="5635649"/>
            <a:ext cx="2033152" cy="90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622" y="5992387"/>
            <a:ext cx="3331027" cy="544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833" y="2119972"/>
            <a:ext cx="1763521" cy="1733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6656" y="3976699"/>
            <a:ext cx="2226406" cy="6277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877" y="4173833"/>
            <a:ext cx="1029495" cy="8612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284" y="5355486"/>
            <a:ext cx="3456495" cy="478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6355" y="1229792"/>
            <a:ext cx="20320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42071" y="3591140"/>
            <a:ext cx="2947903" cy="13988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9512" y="2687274"/>
            <a:ext cx="1983655" cy="1983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6303" y="2398996"/>
            <a:ext cx="1942692" cy="10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Contribute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 us in testing </a:t>
            </a:r>
            <a:r>
              <a:rPr lang="en-US" dirty="0" smtClean="0"/>
              <a:t>the </a:t>
            </a:r>
            <a:r>
              <a:rPr lang="en-US" dirty="0" smtClean="0"/>
              <a:t>tool</a:t>
            </a:r>
          </a:p>
          <a:p>
            <a:r>
              <a:rPr lang="en-US" dirty="0" smtClean="0"/>
              <a:t>Expand : </a:t>
            </a:r>
            <a:r>
              <a:rPr lang="en-US" dirty="0" smtClean="0"/>
              <a:t>Write/Suggest modules</a:t>
            </a:r>
            <a:endParaRPr lang="en-US" dirty="0"/>
          </a:p>
          <a:p>
            <a:r>
              <a:rPr lang="en-US" dirty="0" smtClean="0"/>
              <a:t>Give Feedback: raise issues, tweet, </a:t>
            </a:r>
            <a:r>
              <a:rPr lang="en-US" dirty="0" smtClean="0"/>
              <a:t>drop an </a:t>
            </a:r>
            <a:r>
              <a:rPr lang="en-US" dirty="0" smtClean="0"/>
              <a:t>email. </a:t>
            </a:r>
            <a:endParaRPr lang="en-US" dirty="0" smtClean="0"/>
          </a:p>
          <a:p>
            <a:r>
              <a:rPr lang="en-US" dirty="0" smtClean="0"/>
              <a:t>Use / Promote / Write about the tool. </a:t>
            </a:r>
          </a:p>
          <a:p>
            <a:r>
              <a:rPr lang="en-US" dirty="0" smtClean="0"/>
              <a:t>Write OSINT blogs / tool walkthrough(s) / etc.</a:t>
            </a:r>
          </a:p>
          <a:p>
            <a:endParaRPr lang="en-US" dirty="0" smtClean="0"/>
          </a:p>
          <a:p>
            <a:r>
              <a:rPr lang="en-US" dirty="0" smtClean="0"/>
              <a:t>Report issues at </a:t>
            </a:r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github.com/datasploit/datasploit/issues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58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Contributors.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Shubham Mittal (@</a:t>
            </a:r>
            <a:r>
              <a:rPr lang="en-US" dirty="0" err="1" smtClean="0"/>
              <a:t>upgoingstar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Nutan</a:t>
            </a:r>
            <a:r>
              <a:rPr lang="en-US" dirty="0" smtClean="0"/>
              <a:t> Kumar Panda (@</a:t>
            </a:r>
            <a:r>
              <a:rPr lang="en-US" dirty="0" err="1" smtClean="0"/>
              <a:t>nutankumarpanda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Sudhanshu</a:t>
            </a:r>
            <a:r>
              <a:rPr lang="en-US" dirty="0" smtClean="0"/>
              <a:t> (@</a:t>
            </a:r>
            <a:r>
              <a:rPr lang="en-US" dirty="0" err="1" smtClean="0"/>
              <a:t>sudhanshu_c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Kunal</a:t>
            </a:r>
            <a:r>
              <a:rPr lang="en-US" dirty="0" smtClean="0"/>
              <a:t> (@KunalAggarwal92)</a:t>
            </a:r>
          </a:p>
          <a:p>
            <a:endParaRPr lang="en-US" dirty="0" smtClean="0"/>
          </a:p>
          <a:p>
            <a:r>
              <a:rPr lang="en-US" dirty="0" smtClean="0"/>
              <a:t>Kudos to </a:t>
            </a:r>
          </a:p>
          <a:p>
            <a:pPr lvl="1"/>
            <a:r>
              <a:rPr lang="en-US" dirty="0" smtClean="0"/>
              <a:t>@</a:t>
            </a:r>
            <a:r>
              <a:rPr lang="en-US" dirty="0" err="1" smtClean="0"/>
              <a:t>anantshri</a:t>
            </a:r>
            <a:r>
              <a:rPr lang="en-US" dirty="0" smtClean="0"/>
              <a:t> for mentoring. </a:t>
            </a:r>
          </a:p>
          <a:p>
            <a:pPr lvl="1"/>
            <a:r>
              <a:rPr lang="en-US" dirty="0"/>
              <a:t>@ </a:t>
            </a:r>
            <a:r>
              <a:rPr lang="en-US" dirty="0" err="1"/>
              <a:t>bnchandrapal</a:t>
            </a:r>
            <a:r>
              <a:rPr lang="en-US" dirty="0"/>
              <a:t> for </a:t>
            </a:r>
            <a:r>
              <a:rPr lang="en-US" dirty="0" smtClean="0"/>
              <a:t>feedbacks, suggestions and other help around issues. </a:t>
            </a:r>
          </a:p>
        </p:txBody>
      </p:sp>
    </p:spTree>
    <p:extLst>
      <p:ext uri="{BB962C8B-B14F-4D97-AF65-F5344CB8AC3E}">
        <p14:creationId xmlns:p14="http://schemas.microsoft.com/office/powerpoint/2010/main" val="6622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6815" y="223724"/>
            <a:ext cx="10515600" cy="1325563"/>
          </a:xfrm>
        </p:spPr>
        <p:txBody>
          <a:bodyPr/>
          <a:lstStyle/>
          <a:p>
            <a:r>
              <a:rPr lang="en-US" dirty="0" smtClean="0"/>
              <a:t>Thanks. </a:t>
            </a:r>
            <a:r>
              <a:rPr lang="en-US" dirty="0"/>
              <a:t>g</a:t>
            </a:r>
            <a:r>
              <a:rPr lang="en-US" dirty="0" smtClean="0"/>
              <a:t>0t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71367" y="195408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github.com/DataSploit/datasploit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Follow </a:t>
            </a:r>
            <a:r>
              <a:rPr lang="en-US" sz="2400" dirty="0" smtClean="0">
                <a:hlinkClick r:id="rId3"/>
              </a:rPr>
              <a:t>@datasploit </a:t>
            </a:r>
            <a:r>
              <a:rPr lang="en-US" sz="2400" dirty="0" smtClean="0"/>
              <a:t>for OSINT news and latest updates.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Tweet </a:t>
            </a:r>
            <a:r>
              <a:rPr lang="en-US" sz="2400" dirty="0" smtClean="0"/>
              <a:t>/ DM to </a:t>
            </a:r>
            <a:r>
              <a:rPr lang="en-US" sz="2400" b="1" i="1" dirty="0" smtClean="0"/>
              <a:t>@</a:t>
            </a:r>
            <a:r>
              <a:rPr lang="en-US" sz="2400" b="1" i="1" dirty="0" err="1" smtClean="0"/>
              <a:t>datasploit</a:t>
            </a:r>
            <a:r>
              <a:rPr lang="en-US" sz="2400" b="1" i="1" dirty="0" smtClean="0"/>
              <a:t> </a:t>
            </a:r>
          </a:p>
          <a:p>
            <a:pPr marL="0" indent="0" algn="ctr">
              <a:buNone/>
            </a:pPr>
            <a:endParaRPr lang="en-US" sz="2400" b="1" i="1" dirty="0"/>
          </a:p>
          <a:p>
            <a:pPr marL="0" indent="0" algn="ctr">
              <a:buNone/>
            </a:pPr>
            <a:r>
              <a:rPr lang="en-US" sz="2400" dirty="0" err="1" smtClean="0"/>
              <a:t>upgoingstaar@gmail.com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630" y="1954082"/>
            <a:ext cx="42601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another Pen-tester.</a:t>
            </a:r>
          </a:p>
          <a:p>
            <a:r>
              <a:rPr lang="en-US" dirty="0" smtClean="0"/>
              <a:t>Security Consultant @ NotSoSecure</a:t>
            </a:r>
          </a:p>
          <a:p>
            <a:r>
              <a:rPr lang="en-US" dirty="0" smtClean="0"/>
              <a:t>5+ Years of </a:t>
            </a:r>
            <a:r>
              <a:rPr lang="en-US" dirty="0" smtClean="0"/>
              <a:t>Experience</a:t>
            </a:r>
          </a:p>
          <a:p>
            <a:endParaRPr lang="en-US" dirty="0"/>
          </a:p>
          <a:p>
            <a:r>
              <a:rPr lang="en-US" dirty="0" smtClean="0"/>
              <a:t>Twitter - @</a:t>
            </a:r>
            <a:r>
              <a:rPr lang="en-US" dirty="0" err="1" smtClean="0"/>
              <a:t>upgoingstar</a:t>
            </a:r>
            <a:endParaRPr lang="en-US" dirty="0" smtClean="0"/>
          </a:p>
          <a:p>
            <a:r>
              <a:rPr lang="en-US" dirty="0" smtClean="0"/>
              <a:t>Email - </a:t>
            </a:r>
            <a:r>
              <a:rPr lang="en-US" dirty="0" err="1" smtClean="0"/>
              <a:t>upgoingstaar@gmail.com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4" y="602661"/>
            <a:ext cx="5893348" cy="5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What’s </a:t>
            </a:r>
            <a:r>
              <a:rPr lang="en-US" b="1" dirty="0" err="1" smtClean="0"/>
              <a:t>DataSploit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Automated OSINT Tool for Domain </a:t>
            </a:r>
            <a:r>
              <a:rPr lang="en-US" dirty="0" smtClean="0"/>
              <a:t>/ Email / </a:t>
            </a:r>
            <a:r>
              <a:rPr lang="en-US" dirty="0" smtClean="0"/>
              <a:t>Username / IP Addresses</a:t>
            </a:r>
            <a:endParaRPr lang="en-US" dirty="0" smtClean="0"/>
          </a:p>
          <a:p>
            <a:r>
              <a:rPr lang="en-US" dirty="0" smtClean="0"/>
              <a:t>Fetches </a:t>
            </a:r>
            <a:r>
              <a:rPr lang="en-US" dirty="0" smtClean="0"/>
              <a:t>information </a:t>
            </a:r>
            <a:r>
              <a:rPr lang="en-US" dirty="0" smtClean="0"/>
              <a:t>from multiple HIDDEN sources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Works in passive </a:t>
            </a:r>
            <a:r>
              <a:rPr lang="en-US" dirty="0" smtClean="0"/>
              <a:t>mode.</a:t>
            </a:r>
            <a:endParaRPr lang="en-US" dirty="0" smtClean="0"/>
          </a:p>
          <a:p>
            <a:r>
              <a:rPr lang="en-US" dirty="0" smtClean="0"/>
              <a:t>Written in Python.</a:t>
            </a:r>
          </a:p>
          <a:p>
            <a:r>
              <a:rPr lang="en-US" dirty="0" smtClean="0"/>
              <a:t>Multiple </a:t>
            </a:r>
            <a:r>
              <a:rPr lang="en-US" dirty="0"/>
              <a:t>r</a:t>
            </a:r>
            <a:r>
              <a:rPr lang="en-US" dirty="0" smtClean="0"/>
              <a:t>eport formats available.</a:t>
            </a:r>
          </a:p>
          <a:p>
            <a:endParaRPr lang="en-US" dirty="0"/>
          </a:p>
          <a:p>
            <a:r>
              <a:rPr lang="en-US" dirty="0"/>
              <a:t>Customized for Pen-testers / Product Security Guys / Cyber Investigators.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</a:t>
            </a:r>
            <a:r>
              <a:rPr lang="en-US" b="1" dirty="0" err="1" smtClean="0"/>
              <a:t>DataSploit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 much data.</a:t>
            </a:r>
          </a:p>
          <a:p>
            <a:pPr lvl="1"/>
            <a:r>
              <a:rPr lang="en-US" dirty="0" smtClean="0"/>
              <a:t>Server’s Username / Passwords</a:t>
            </a:r>
          </a:p>
          <a:p>
            <a:pPr lvl="1"/>
            <a:r>
              <a:rPr lang="en-US" dirty="0" smtClean="0"/>
              <a:t>Address</a:t>
            </a:r>
          </a:p>
          <a:p>
            <a:pPr lvl="1"/>
            <a:r>
              <a:rPr lang="en-US" dirty="0" smtClean="0"/>
              <a:t>Email Id</a:t>
            </a:r>
          </a:p>
          <a:p>
            <a:pPr lvl="1"/>
            <a:r>
              <a:rPr lang="en-US" dirty="0" smtClean="0"/>
              <a:t>Phone Number</a:t>
            </a:r>
          </a:p>
          <a:p>
            <a:pPr lvl="1"/>
            <a:r>
              <a:rPr lang="en-US" dirty="0" smtClean="0"/>
              <a:t>Credentials</a:t>
            </a:r>
          </a:p>
          <a:p>
            <a:pPr lvl="1"/>
            <a:r>
              <a:rPr lang="en-US" dirty="0" smtClean="0"/>
              <a:t>Interests</a:t>
            </a:r>
          </a:p>
          <a:p>
            <a:pPr lvl="1"/>
            <a:r>
              <a:rPr lang="en-US" dirty="0" smtClean="0"/>
              <a:t>Friends</a:t>
            </a:r>
          </a:p>
          <a:p>
            <a:pPr lvl="1"/>
            <a:r>
              <a:rPr lang="en-US" dirty="0" smtClean="0"/>
              <a:t>Preferences</a:t>
            </a:r>
          </a:p>
          <a:p>
            <a:pPr lvl="1"/>
            <a:r>
              <a:rPr lang="en-US" dirty="0" smtClean="0"/>
              <a:t>Legacy Machines</a:t>
            </a:r>
          </a:p>
          <a:p>
            <a:pPr lvl="1"/>
            <a:r>
              <a:rPr lang="en-US" dirty="0" smtClean="0"/>
              <a:t>Unnecessary Ports Information</a:t>
            </a:r>
          </a:p>
          <a:p>
            <a:pPr lvl="1"/>
            <a:r>
              <a:rPr lang="en-US" dirty="0" smtClean="0"/>
              <a:t>Technologies in use, and blah blah..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79" y="3417113"/>
            <a:ext cx="6618514" cy="3285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8" y="1415968"/>
            <a:ext cx="5355772" cy="4002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454" y="1339787"/>
            <a:ext cx="4931309" cy="505968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6654" y="0"/>
            <a:ext cx="10515600" cy="1325563"/>
          </a:xfrm>
        </p:spPr>
        <p:txBody>
          <a:bodyPr/>
          <a:lstStyle/>
          <a:p>
            <a:r>
              <a:rPr lang="en-US" b="1" dirty="0" smtClean="0"/>
              <a:t>Lets talk real time? History?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50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Domain </a:t>
            </a:r>
            <a:r>
              <a:rPr lang="en-US" dirty="0" err="1" smtClean="0"/>
              <a:t>Osint</a:t>
            </a:r>
            <a:endParaRPr lang="en-US" dirty="0" smtClean="0"/>
          </a:p>
          <a:p>
            <a:r>
              <a:rPr lang="en-US" dirty="0" smtClean="0"/>
              <a:t>Email </a:t>
            </a:r>
            <a:r>
              <a:rPr lang="en-US" dirty="0" err="1" smtClean="0"/>
              <a:t>Osint</a:t>
            </a:r>
            <a:endParaRPr lang="en-US" dirty="0" smtClean="0"/>
          </a:p>
          <a:p>
            <a:r>
              <a:rPr lang="en-US" dirty="0" smtClean="0"/>
              <a:t>IP </a:t>
            </a:r>
            <a:r>
              <a:rPr lang="en-US" dirty="0" err="1" smtClean="0"/>
              <a:t>Osint</a:t>
            </a:r>
            <a:endParaRPr lang="en-US" dirty="0" smtClean="0"/>
          </a:p>
          <a:p>
            <a:r>
              <a:rPr lang="en-US" dirty="0" smtClean="0"/>
              <a:t>Username </a:t>
            </a:r>
            <a:r>
              <a:rPr lang="en-US" dirty="0" err="1" smtClean="0"/>
              <a:t>Osint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WIP </a:t>
            </a:r>
          </a:p>
          <a:p>
            <a:pPr lvl="1"/>
            <a:r>
              <a:rPr lang="en-US" dirty="0" smtClean="0"/>
              <a:t>Company Scoping</a:t>
            </a:r>
          </a:p>
          <a:p>
            <a:pPr lvl="1"/>
            <a:r>
              <a:rPr lang="en-US" dirty="0" smtClean="0"/>
              <a:t>Phone Number OSINT</a:t>
            </a:r>
          </a:p>
          <a:p>
            <a:pPr lvl="1"/>
            <a:r>
              <a:rPr lang="en-US" dirty="0" smtClean="0"/>
              <a:t>Active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547660" y="1569371"/>
            <a:ext cx="3320489" cy="34496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876318" y="1481561"/>
            <a:ext cx="2564757" cy="35374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6982" y="1481560"/>
            <a:ext cx="2564757" cy="52349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and 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70361" y="1690688"/>
            <a:ext cx="35370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Email:</a:t>
            </a:r>
          </a:p>
          <a:p>
            <a:endParaRPr lang="en-US" dirty="0"/>
          </a:p>
          <a:p>
            <a:r>
              <a:rPr lang="en-US" dirty="0" smtClean="0"/>
              <a:t>Basic Email Checks</a:t>
            </a:r>
          </a:p>
          <a:p>
            <a:r>
              <a:rPr lang="en-US" dirty="0" smtClean="0"/>
              <a:t>Work History</a:t>
            </a:r>
          </a:p>
          <a:p>
            <a:r>
              <a:rPr lang="en-US" dirty="0" smtClean="0"/>
              <a:t>Social </a:t>
            </a:r>
            <a:r>
              <a:rPr lang="en-US" dirty="0" smtClean="0"/>
              <a:t>profiles</a:t>
            </a:r>
          </a:p>
          <a:p>
            <a:r>
              <a:rPr lang="en-US" dirty="0"/>
              <a:t>Enumerated Usernames	</a:t>
            </a:r>
            <a:r>
              <a:rPr lang="en-US" dirty="0">
                <a:sym typeface="Wingdings"/>
              </a:rPr>
              <a:t> 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Location Information</a:t>
            </a:r>
          </a:p>
          <a:p>
            <a:r>
              <a:rPr lang="en-US" dirty="0" smtClean="0"/>
              <a:t>Slides </a:t>
            </a:r>
          </a:p>
          <a:p>
            <a:r>
              <a:rPr lang="en-US" dirty="0" err="1" smtClean="0"/>
              <a:t>Scribd</a:t>
            </a:r>
            <a:r>
              <a:rPr lang="en-US" dirty="0" smtClean="0"/>
              <a:t> Documents</a:t>
            </a:r>
          </a:p>
          <a:p>
            <a:r>
              <a:rPr lang="en-US" dirty="0" smtClean="0"/>
              <a:t>Related Websites</a:t>
            </a:r>
          </a:p>
          <a:p>
            <a:r>
              <a:rPr lang="en-US" dirty="0" err="1" smtClean="0"/>
              <a:t>HaveIBeenPwned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8567" y="1461397"/>
            <a:ext cx="384761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Domain:</a:t>
            </a:r>
          </a:p>
          <a:p>
            <a:endParaRPr lang="en-US" dirty="0"/>
          </a:p>
          <a:p>
            <a:r>
              <a:rPr lang="en-US" dirty="0" err="1" smtClean="0"/>
              <a:t>WhoIS</a:t>
            </a:r>
            <a:endParaRPr lang="en-US" dirty="0" smtClean="0"/>
          </a:p>
          <a:p>
            <a:r>
              <a:rPr lang="en-US" dirty="0" smtClean="0"/>
              <a:t>DNS Records</a:t>
            </a:r>
          </a:p>
          <a:p>
            <a:r>
              <a:rPr lang="en-US" dirty="0" err="1" smtClean="0"/>
              <a:t>PunkSpider</a:t>
            </a:r>
            <a:endParaRPr lang="en-US" dirty="0" smtClean="0"/>
          </a:p>
          <a:p>
            <a:r>
              <a:rPr lang="en-US" dirty="0" err="1" smtClean="0"/>
              <a:t>Wappalyzer</a:t>
            </a:r>
            <a:endParaRPr lang="en-US" dirty="0" smtClean="0"/>
          </a:p>
          <a:p>
            <a:r>
              <a:rPr lang="en-US" dirty="0" err="1" smtClean="0"/>
              <a:t>Github</a:t>
            </a:r>
            <a:endParaRPr lang="en-US" dirty="0" smtClean="0"/>
          </a:p>
          <a:p>
            <a:r>
              <a:rPr lang="en-US" dirty="0" smtClean="0"/>
              <a:t>Email </a:t>
            </a:r>
            <a:r>
              <a:rPr lang="en-US" dirty="0" err="1" smtClean="0"/>
              <a:t>Harvestor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	 </a:t>
            </a:r>
            <a:endParaRPr lang="en-US" dirty="0" smtClean="0"/>
          </a:p>
          <a:p>
            <a:r>
              <a:rPr lang="en-US" dirty="0" smtClean="0"/>
              <a:t>Domain IP </a:t>
            </a:r>
            <a:r>
              <a:rPr lang="en-US" dirty="0" smtClean="0"/>
              <a:t>History</a:t>
            </a:r>
          </a:p>
          <a:p>
            <a:r>
              <a:rPr lang="en-US" dirty="0" smtClean="0"/>
              <a:t>Paste(s) Search</a:t>
            </a:r>
            <a:endParaRPr lang="en-US" dirty="0" smtClean="0"/>
          </a:p>
          <a:p>
            <a:r>
              <a:rPr lang="en-US" dirty="0" err="1" smtClean="0"/>
              <a:t>Pagelinks</a:t>
            </a:r>
            <a:endParaRPr lang="en-US" dirty="0" smtClean="0"/>
          </a:p>
          <a:p>
            <a:r>
              <a:rPr lang="en-US" dirty="0" err="1" smtClean="0"/>
              <a:t>Wikileaks</a:t>
            </a:r>
            <a:endParaRPr lang="en-US" dirty="0" smtClean="0"/>
          </a:p>
          <a:p>
            <a:r>
              <a:rPr lang="en-US" dirty="0" smtClean="0"/>
              <a:t>Links </a:t>
            </a:r>
            <a:r>
              <a:rPr lang="en-US" dirty="0" smtClean="0"/>
              <a:t>from Forums</a:t>
            </a:r>
          </a:p>
          <a:p>
            <a:r>
              <a:rPr lang="en-US" dirty="0" smtClean="0"/>
              <a:t>Passive SSL Scan</a:t>
            </a:r>
          </a:p>
          <a:p>
            <a:r>
              <a:rPr lang="en-US" dirty="0" err="1" smtClean="0"/>
              <a:t>ZoomEye</a:t>
            </a:r>
            <a:endParaRPr lang="en-US" dirty="0" smtClean="0"/>
          </a:p>
          <a:p>
            <a:r>
              <a:rPr lang="en-US" dirty="0" err="1" smtClean="0"/>
              <a:t>Shodan</a:t>
            </a:r>
            <a:endParaRPr lang="en-US" dirty="0" smtClean="0"/>
          </a:p>
          <a:p>
            <a:r>
              <a:rPr lang="en-US" dirty="0" err="1" smtClean="0"/>
              <a:t>Censys</a:t>
            </a:r>
            <a:endParaRPr lang="en-US" dirty="0" smtClean="0"/>
          </a:p>
          <a:p>
            <a:r>
              <a:rPr lang="en-US" dirty="0" smtClean="0"/>
              <a:t>Subdomains		</a:t>
            </a:r>
            <a:r>
              <a:rPr lang="en-US" dirty="0">
                <a:sym typeface="Wingdings"/>
              </a:rPr>
              <a:t>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54969" y="1675943"/>
            <a:ext cx="35370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Username:</a:t>
            </a:r>
          </a:p>
          <a:p>
            <a:endParaRPr lang="en-US" dirty="0"/>
          </a:p>
          <a:p>
            <a:r>
              <a:rPr lang="en-US" dirty="0" err="1" smtClean="0"/>
              <a:t>Git</a:t>
            </a:r>
            <a:r>
              <a:rPr lang="en-US" dirty="0" smtClean="0"/>
              <a:t> Details</a:t>
            </a:r>
          </a:p>
          <a:p>
            <a:r>
              <a:rPr lang="en-US" dirty="0" smtClean="0"/>
              <a:t>Check username on various sites.</a:t>
            </a:r>
          </a:p>
          <a:p>
            <a:r>
              <a:rPr lang="en-US" dirty="0" smtClean="0"/>
              <a:t>Profile Pics –Output saved in $username directory</a:t>
            </a:r>
          </a:p>
          <a:p>
            <a:r>
              <a:rPr lang="en-US" dirty="0" smtClean="0"/>
              <a:t>Frequent Hashtags</a:t>
            </a:r>
          </a:p>
          <a:p>
            <a:r>
              <a:rPr lang="en-US" dirty="0" smtClean="0"/>
              <a:t>Interaction on Twitter.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598180" y="5838277"/>
            <a:ext cx="2485181" cy="8374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70361" y="6072324"/>
            <a:ext cx="357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Active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it up..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Manual</a:t>
            </a:r>
          </a:p>
          <a:p>
            <a:pPr lvl="2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Download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from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git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git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clone or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download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1371600" lvl="3" indent="0">
              <a:buNone/>
            </a:pP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it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clone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  <a:hlinkClick r:id="rId2"/>
              </a:rPr>
              <a:t>https://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github.com/DataSploit/datasploit.git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2"/>
            <a:r>
              <a:rPr lang="en-US" dirty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ip install –r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requirements.txt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onfig.py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holds API keys</a:t>
            </a:r>
          </a:p>
          <a:p>
            <a:pPr lvl="2"/>
            <a:r>
              <a:rPr lang="en-US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domain_xyz.py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– running stand alone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scripts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lvl="2"/>
            <a:r>
              <a:rPr lang="en-US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domainOsint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/ </a:t>
            </a:r>
            <a:r>
              <a:rPr lang="en-US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emailOsint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/ </a:t>
            </a:r>
            <a:r>
              <a:rPr lang="en-US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ipOsint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–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automated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OSINT</a:t>
            </a:r>
          </a:p>
          <a:p>
            <a:pPr lvl="2"/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ctive_scan.py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lvl="2"/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Automated 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en-US" dirty="0" smtClean="0">
                <a:latin typeface="Calibri" charset="0"/>
                <a:ea typeface="Calibri" charset="0"/>
                <a:cs typeface="Calibri" charset="0"/>
                <a:hlinkClick r:id="rId3"/>
              </a:rPr>
              <a:t>https://hub.docker.com/r/appsecco/datasploit/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en-US" dirty="0" smtClean="0">
                <a:latin typeface="Calibri" charset="0"/>
                <a:ea typeface="Calibri" charset="0"/>
                <a:cs typeface="Calibri" charset="0"/>
                <a:hlinkClick r:id="rId4"/>
              </a:rPr>
              <a:t>https://hub.docker.com/r/ftorn/datasploit/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8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812" y="-1848"/>
            <a:ext cx="10515600" cy="1325563"/>
          </a:xfrm>
        </p:spPr>
        <p:txBody>
          <a:bodyPr/>
          <a:lstStyle/>
          <a:p>
            <a:r>
              <a:rPr lang="en-US" dirty="0" smtClean="0"/>
              <a:t>Documentation.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3" y="1861598"/>
            <a:ext cx="5102046" cy="4177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08" y="1861598"/>
            <a:ext cx="4952880" cy="435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6858" y="1060722"/>
            <a:ext cx="5879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4"/>
              </a:rPr>
              <a:t>https://datasploit.github.io/datasploit/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31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4982</TotalTime>
  <Words>466</Words>
  <Application>Microsoft Macintosh PowerPoint</Application>
  <PresentationFormat>Widescreen</PresentationFormat>
  <Paragraphs>140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Wingdings</vt:lpstr>
      <vt:lpstr>Arial</vt:lpstr>
      <vt:lpstr>Office Theme</vt:lpstr>
      <vt:lpstr>PowerPoint Presentation</vt:lpstr>
      <vt:lpstr>PowerPoint Presentation</vt:lpstr>
      <vt:lpstr>What’s DataSploit?</vt:lpstr>
      <vt:lpstr>Why DataSploit?</vt:lpstr>
      <vt:lpstr>Lets talk real time? History?</vt:lpstr>
      <vt:lpstr>Components</vt:lpstr>
      <vt:lpstr>Sources and Flow</vt:lpstr>
      <vt:lpstr>Setting it up..</vt:lpstr>
      <vt:lpstr>Documentation. </vt:lpstr>
      <vt:lpstr>What’s in there?</vt:lpstr>
      <vt:lpstr>Output Formats</vt:lpstr>
      <vt:lpstr>PowerPoint Presentation</vt:lpstr>
      <vt:lpstr>Twitter:  @datasploit  https://twitter.com/datasploit</vt:lpstr>
      <vt:lpstr>Facebook:  /datasploit  https://www.facebook.com/datasploit/</vt:lpstr>
      <vt:lpstr>Roadmap</vt:lpstr>
      <vt:lpstr>Coverage</vt:lpstr>
      <vt:lpstr>How to Contribute</vt:lpstr>
      <vt:lpstr>Core Contributors.</vt:lpstr>
      <vt:lpstr>Thanks. g0t questions?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Shubham Mittal</dc:creator>
  <cp:lastModifiedBy>Shubham Mittal</cp:lastModifiedBy>
  <cp:revision>43</cp:revision>
  <dcterms:created xsi:type="dcterms:W3CDTF">2016-08-04T10:03:36Z</dcterms:created>
  <dcterms:modified xsi:type="dcterms:W3CDTF">2017-03-31T23:08:21Z</dcterms:modified>
</cp:coreProperties>
</file>