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9" r:id="rId3"/>
    <p:sldId id="258" r:id="rId4"/>
    <p:sldId id="257" r:id="rId5"/>
    <p:sldId id="261" r:id="rId6"/>
    <p:sldId id="260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3179" autoAdjust="0"/>
  </p:normalViewPr>
  <p:slideViewPr>
    <p:cSldViewPr snapToGrid="0">
      <p:cViewPr varScale="1">
        <p:scale>
          <a:sx n="86" d="100"/>
          <a:sy n="86" d="100"/>
        </p:scale>
        <p:origin x="7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F590AE-25B2-4450-807B-9271255135B4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A8859B-DE9F-42BE-B44F-50ACE4A7E9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918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http://wiki.scipy.org/NumPy_for_Matlab_Users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8859B-DE9F-42BE-B44F-50ACE4A7E9C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741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E00D1-1B6A-4985-BA2A-E877CF1CAFF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1FAF-EF1B-4606-BFE1-6B5F25EDA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50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E00D1-1B6A-4985-BA2A-E877CF1CAFF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1FAF-EF1B-4606-BFE1-6B5F25EDA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04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E00D1-1B6A-4985-BA2A-E877CF1CAFF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1FAF-EF1B-4606-BFE1-6B5F25EDA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473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E00D1-1B6A-4985-BA2A-E877CF1CAFF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1FAF-EF1B-4606-BFE1-6B5F25EDA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073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E00D1-1B6A-4985-BA2A-E877CF1CAFF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1FAF-EF1B-4606-BFE1-6B5F25EDA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311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E00D1-1B6A-4985-BA2A-E877CF1CAFF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1FAF-EF1B-4606-BFE1-6B5F25EDA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00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E00D1-1B6A-4985-BA2A-E877CF1CAFF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1FAF-EF1B-4606-BFE1-6B5F25EDA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586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E00D1-1B6A-4985-BA2A-E877CF1CAFF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1FAF-EF1B-4606-BFE1-6B5F25EDA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073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E00D1-1B6A-4985-BA2A-E877CF1CAFF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1FAF-EF1B-4606-BFE1-6B5F25EDA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748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E00D1-1B6A-4985-BA2A-E877CF1CAFF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1FAF-EF1B-4606-BFE1-6B5F25EDA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120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E00D1-1B6A-4985-BA2A-E877CF1CAFF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1FAF-EF1B-4606-BFE1-6B5F25EDA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268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E00D1-1B6A-4985-BA2A-E877CF1CAFF3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B1FAF-EF1B-4606-BFE1-6B5F25EDA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911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MatLab</a:t>
            </a:r>
            <a:r>
              <a:rPr lang="en-US" dirty="0"/>
              <a:t>-</a:t>
            </a:r>
            <a:r>
              <a:rPr lang="en-US" dirty="0" smtClean="0"/>
              <a:t>like </a:t>
            </a:r>
            <a:r>
              <a:rPr lang="en-US" dirty="0" smtClean="0"/>
              <a:t>Python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Introduction to Python Class – October 14</a:t>
            </a:r>
            <a:r>
              <a:rPr lang="en-US" baseline="30000" dirty="0" smtClean="0"/>
              <a:t>th</a:t>
            </a:r>
            <a:r>
              <a:rPr lang="en-US" dirty="0" smtClean="0"/>
              <a:t>, 2014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4425950"/>
            <a:ext cx="60960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6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MatPlotLib</a:t>
            </a:r>
            <a:r>
              <a:rPr lang="en-US" dirty="0" smtClean="0"/>
              <a:t> vs. </a:t>
            </a:r>
            <a:r>
              <a:rPr lang="en-US" dirty="0" err="1" smtClean="0"/>
              <a:t>NumPy</a:t>
            </a:r>
            <a:r>
              <a:rPr lang="en-US" dirty="0" smtClean="0"/>
              <a:t> &amp; </a:t>
            </a:r>
            <a:r>
              <a:rPr lang="en-US" dirty="0" err="1" smtClean="0"/>
              <a:t>SciPy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Plotting functionality </a:t>
            </a:r>
            <a:r>
              <a:rPr lang="en-US" dirty="0" smtClean="0"/>
              <a:t>is beyond the scope of </a:t>
            </a:r>
            <a:r>
              <a:rPr lang="en-US" dirty="0" err="1" smtClean="0"/>
              <a:t>NumPy</a:t>
            </a:r>
            <a:r>
              <a:rPr lang="en-US" dirty="0" smtClean="0"/>
              <a:t> and </a:t>
            </a:r>
            <a:r>
              <a:rPr lang="en-US" dirty="0" err="1" smtClean="0"/>
              <a:t>SciPy</a:t>
            </a:r>
            <a:r>
              <a:rPr lang="en-US" dirty="0" smtClean="0"/>
              <a:t>, which focus on numerical objects and algorithms: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 smtClean="0"/>
              <a:t>Several packages exist that integrate closely with </a:t>
            </a:r>
            <a:r>
              <a:rPr lang="en-US" dirty="0" err="1" smtClean="0"/>
              <a:t>NumPy</a:t>
            </a:r>
            <a:r>
              <a:rPr lang="en-US" dirty="0" smtClean="0"/>
              <a:t> to produce high quality </a:t>
            </a:r>
            <a:r>
              <a:rPr lang="en-US" b="1" dirty="0" smtClean="0"/>
              <a:t>2D plots</a:t>
            </a:r>
            <a:r>
              <a:rPr lang="en-US" dirty="0" smtClean="0"/>
              <a:t>, such as the immensely popular </a:t>
            </a:r>
            <a:r>
              <a:rPr lang="en-US" dirty="0" err="1" smtClean="0"/>
              <a:t>Matplotlib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 smtClean="0"/>
              <a:t>Like 2D plotting, </a:t>
            </a:r>
            <a:r>
              <a:rPr lang="en-US" b="1" dirty="0" smtClean="0"/>
              <a:t>3D graphics </a:t>
            </a:r>
            <a:r>
              <a:rPr lang="en-US" dirty="0" smtClean="0"/>
              <a:t>is beyond the scope of </a:t>
            </a:r>
            <a:r>
              <a:rPr lang="en-US" dirty="0" err="1" smtClean="0"/>
              <a:t>NumPy</a:t>
            </a:r>
            <a:r>
              <a:rPr lang="en-US" dirty="0" smtClean="0"/>
              <a:t> and </a:t>
            </a:r>
            <a:r>
              <a:rPr lang="en-US" dirty="0" err="1" smtClean="0"/>
              <a:t>SciPy</a:t>
            </a:r>
            <a:r>
              <a:rPr lang="en-US" dirty="0" smtClean="0"/>
              <a:t>, but just as in the 2D case, packages exist that integrate with </a:t>
            </a:r>
            <a:r>
              <a:rPr lang="en-US" dirty="0" err="1" smtClean="0"/>
              <a:t>NumPy</a:t>
            </a:r>
            <a:r>
              <a:rPr lang="en-US" dirty="0" smtClean="0"/>
              <a:t>. </a:t>
            </a:r>
            <a:r>
              <a:rPr lang="en-US" dirty="0" err="1" smtClean="0"/>
              <a:t>Matplotlib</a:t>
            </a:r>
            <a:r>
              <a:rPr lang="en-US" dirty="0" smtClean="0"/>
              <a:t> provides basic 3D plotting in the mplot3d </a:t>
            </a:r>
            <a:r>
              <a:rPr lang="en-US" dirty="0" err="1" smtClean="0"/>
              <a:t>subpackage</a:t>
            </a:r>
            <a:endParaRPr lang="en-US" dirty="0" smtClean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200" dirty="0" smtClean="0"/>
              <a:t>(http://www.scipy.org/scipylib/faq.html)</a:t>
            </a:r>
            <a:endParaRPr lang="en-US" sz="1500" dirty="0" smtClean="0"/>
          </a:p>
        </p:txBody>
      </p:sp>
    </p:spTree>
    <p:extLst>
      <p:ext uri="{BB962C8B-B14F-4D97-AF65-F5344CB8AC3E}">
        <p14:creationId xmlns:p14="http://schemas.microsoft.com/office/powerpoint/2010/main" val="87696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NumPy</a:t>
            </a:r>
            <a:r>
              <a:rPr lang="en-US" dirty="0" smtClean="0"/>
              <a:t> vs. </a:t>
            </a:r>
            <a:r>
              <a:rPr lang="en-US" dirty="0" err="1" smtClean="0"/>
              <a:t>SciPy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b="1" dirty="0" err="1" smtClean="0"/>
              <a:t>NumPy</a:t>
            </a:r>
            <a:r>
              <a:rPr lang="en-US" dirty="0" smtClean="0"/>
              <a:t> is a Python extension module that provides </a:t>
            </a:r>
            <a:r>
              <a:rPr lang="en-US" u="sng" dirty="0" smtClean="0"/>
              <a:t>efficient operation on arrays of homogeneous data</a:t>
            </a:r>
            <a:r>
              <a:rPr lang="en-US" dirty="0" smtClean="0"/>
              <a:t>: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It allows python to serve as a high-level language for manipulating numerical data, much like IDL, MATLAB, or </a:t>
            </a:r>
            <a:r>
              <a:rPr lang="en-US" dirty="0" err="1" smtClean="0"/>
              <a:t>Yorick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r>
              <a:rPr lang="en-US" b="1" dirty="0" err="1" smtClean="0"/>
              <a:t>SciPy</a:t>
            </a:r>
            <a:r>
              <a:rPr lang="en-US" dirty="0" smtClean="0"/>
              <a:t> is a set of open source (BSD licensed) </a:t>
            </a:r>
            <a:r>
              <a:rPr lang="en-US" u="sng" dirty="0" smtClean="0"/>
              <a:t>scientific and numerical tools for Python</a:t>
            </a:r>
            <a:r>
              <a:rPr lang="en-US" dirty="0" smtClean="0"/>
              <a:t>: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It currently supports special functions, integration, ordinary differential equation (ODE) solvers, gradient optimization, parallel programming tools, an expression-to-C++ compiler for fast execution, and others</a:t>
            </a:r>
            <a:br>
              <a:rPr lang="en-US" dirty="0" smtClean="0"/>
            </a:br>
            <a:r>
              <a:rPr lang="en-US" dirty="0" smtClean="0"/>
              <a:t> </a:t>
            </a:r>
          </a:p>
          <a:p>
            <a:r>
              <a:rPr lang="en-US" b="1" dirty="0" smtClean="0"/>
              <a:t>Difference</a:t>
            </a:r>
            <a:r>
              <a:rPr lang="en-US" dirty="0" smtClean="0"/>
              <a:t>: In an ideal world, </a:t>
            </a:r>
            <a:r>
              <a:rPr lang="en-US" dirty="0" err="1" smtClean="0"/>
              <a:t>NumPy</a:t>
            </a:r>
            <a:r>
              <a:rPr lang="en-US" dirty="0" smtClean="0"/>
              <a:t> would contain nothing but the array data type and the most basic operations: indexing, sorting, reshaping, basic </a:t>
            </a:r>
            <a:r>
              <a:rPr lang="en-US" dirty="0" err="1" smtClean="0"/>
              <a:t>elementwise</a:t>
            </a:r>
            <a:r>
              <a:rPr lang="en-US" dirty="0" smtClean="0"/>
              <a:t> functions, et cetera. All numerical code would reside in </a:t>
            </a:r>
            <a:r>
              <a:rPr lang="en-US" dirty="0" err="1" smtClean="0"/>
              <a:t>SciPy</a:t>
            </a:r>
            <a:r>
              <a:rPr lang="en-US" dirty="0"/>
              <a:t>.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However, one of </a:t>
            </a:r>
            <a:r>
              <a:rPr lang="en-US" dirty="0" err="1" smtClean="0"/>
              <a:t>NumPy’s</a:t>
            </a:r>
            <a:r>
              <a:rPr lang="en-US" dirty="0" smtClean="0"/>
              <a:t> important goals is compatibility, so </a:t>
            </a:r>
            <a:r>
              <a:rPr lang="en-US" dirty="0" err="1" smtClean="0"/>
              <a:t>NumPy</a:t>
            </a:r>
            <a:r>
              <a:rPr lang="en-US" dirty="0" smtClean="0"/>
              <a:t> tries to retain all features supported by either of its predecessors. Thus </a:t>
            </a:r>
            <a:r>
              <a:rPr lang="en-US" dirty="0" err="1" smtClean="0"/>
              <a:t>NumPy</a:t>
            </a:r>
            <a:r>
              <a:rPr lang="en-US" dirty="0" smtClean="0"/>
              <a:t> contains some linear algebra functions, even though these more properly belong in </a:t>
            </a:r>
            <a:r>
              <a:rPr lang="en-US" dirty="0" err="1" smtClean="0"/>
              <a:t>SciPy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  <a:p>
            <a:pPr marL="0" indent="0">
              <a:buNone/>
            </a:pPr>
            <a:r>
              <a:rPr lang="en-US" sz="1200" dirty="0" smtClean="0"/>
              <a:t>(http://www.scipy.org/scipylib/faq.html)</a:t>
            </a:r>
            <a:endParaRPr lang="en-US" sz="1500" dirty="0" smtClean="0"/>
          </a:p>
        </p:txBody>
      </p:sp>
    </p:spTree>
    <p:extLst>
      <p:ext uri="{BB962C8B-B14F-4D97-AF65-F5344CB8AC3E}">
        <p14:creationId xmlns:p14="http://schemas.microsoft.com/office/powerpoint/2010/main" val="5950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PyLab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PyLab</a:t>
            </a:r>
            <a:r>
              <a:rPr lang="en-US" dirty="0" smtClean="0"/>
              <a:t> </a:t>
            </a:r>
            <a:r>
              <a:rPr lang="en-US" dirty="0" smtClean="0"/>
              <a:t>is part of </a:t>
            </a:r>
            <a:r>
              <a:rPr lang="en-US" dirty="0" err="1" smtClean="0"/>
              <a:t>matplotlib</a:t>
            </a:r>
            <a:r>
              <a:rPr lang="en-US" dirty="0" smtClean="0"/>
              <a:t> (in </a:t>
            </a:r>
            <a:r>
              <a:rPr lang="en-US" dirty="0" err="1" smtClean="0"/>
              <a:t>matplotlib.pylab</a:t>
            </a:r>
            <a:r>
              <a:rPr lang="en-US" dirty="0" smtClean="0"/>
              <a:t>) and tries to give you a </a:t>
            </a:r>
            <a:r>
              <a:rPr lang="en-US" dirty="0" err="1" smtClean="0"/>
              <a:t>MatLab</a:t>
            </a:r>
            <a:r>
              <a:rPr lang="en-US" dirty="0" smtClean="0"/>
              <a:t> like environment. </a:t>
            </a:r>
            <a:r>
              <a:rPr lang="en-US" dirty="0" err="1" smtClean="0"/>
              <a:t>matplotlib</a:t>
            </a:r>
            <a:r>
              <a:rPr lang="en-US" dirty="0" smtClean="0"/>
              <a:t> has a number of dependencies, among them </a:t>
            </a:r>
            <a:r>
              <a:rPr lang="en-US" dirty="0" err="1" smtClean="0"/>
              <a:t>NumPy</a:t>
            </a:r>
            <a:r>
              <a:rPr lang="en-US" dirty="0" smtClean="0"/>
              <a:t> which it imports under the common alias np.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If you run </a:t>
            </a:r>
            <a:r>
              <a:rPr lang="en-US" b="1" dirty="0" err="1" smtClean="0"/>
              <a:t>ipython</a:t>
            </a:r>
            <a:r>
              <a:rPr lang="en-US" b="1" dirty="0" smtClean="0"/>
              <a:t> --</a:t>
            </a:r>
            <a:r>
              <a:rPr lang="en-US" b="1" dirty="0" err="1" smtClean="0"/>
              <a:t>pylab</a:t>
            </a:r>
            <a:r>
              <a:rPr lang="en-US" b="1" dirty="0" smtClean="0"/>
              <a:t> </a:t>
            </a:r>
            <a:r>
              <a:rPr lang="en-US" dirty="0" smtClean="0"/>
              <a:t>an automatic import will put all symbols from </a:t>
            </a:r>
            <a:r>
              <a:rPr lang="en-US" dirty="0" err="1" smtClean="0"/>
              <a:t>matplotlib.pylab</a:t>
            </a:r>
            <a:r>
              <a:rPr lang="en-US" dirty="0" smtClean="0"/>
              <a:t> into global scope. </a:t>
            </a:r>
            <a:r>
              <a:rPr lang="en-US" dirty="0" err="1" smtClean="0"/>
              <a:t>NumPy</a:t>
            </a:r>
            <a:r>
              <a:rPr lang="en-US" dirty="0" smtClean="0"/>
              <a:t> </a:t>
            </a:r>
            <a:r>
              <a:rPr lang="en-US" dirty="0" smtClean="0"/>
              <a:t>gets imported under the np alias. Symbols from </a:t>
            </a:r>
            <a:r>
              <a:rPr lang="en-US" dirty="0" err="1"/>
              <a:t>M</a:t>
            </a:r>
            <a:r>
              <a:rPr lang="en-US" dirty="0" err="1" smtClean="0"/>
              <a:t>atplotlib</a:t>
            </a:r>
            <a:r>
              <a:rPr lang="en-US" dirty="0" smtClean="0"/>
              <a:t> are available under the </a:t>
            </a:r>
            <a:r>
              <a:rPr lang="en-US" dirty="0" err="1" smtClean="0"/>
              <a:t>mpl</a:t>
            </a:r>
            <a:r>
              <a:rPr lang="en-US" dirty="0" smtClean="0"/>
              <a:t> alias</a:t>
            </a:r>
            <a:r>
              <a:rPr lang="en-US" dirty="0" smtClean="0"/>
              <a:t>.</a:t>
            </a:r>
            <a:br>
              <a:rPr lang="en-US" dirty="0" smtClean="0"/>
            </a:br>
            <a:endParaRPr lang="en-US" dirty="0" smtClean="0"/>
          </a:p>
          <a:p>
            <a:pPr marL="0" indent="0">
              <a:buNone/>
            </a:pPr>
            <a:r>
              <a:rPr lang="en-US" sz="1000" dirty="0" smtClean="0"/>
              <a:t>(http://stackoverflow.com/questions/12987624/confusion-between-numpy-scipy-matplotlib-and-pylab)</a:t>
            </a:r>
            <a:endParaRPr lang="en-US" sz="1100" dirty="0" smtClean="0"/>
          </a:p>
        </p:txBody>
      </p:sp>
    </p:spTree>
    <p:extLst>
      <p:ext uri="{BB962C8B-B14F-4D97-AF65-F5344CB8AC3E}">
        <p14:creationId xmlns:p14="http://schemas.microsoft.com/office/powerpoint/2010/main" val="345155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Launching </a:t>
            </a:r>
            <a:r>
              <a:rPr lang="en-US" dirty="0" err="1" smtClean="0"/>
              <a:t>iPython</a:t>
            </a:r>
            <a:r>
              <a:rPr lang="en-US" dirty="0" smtClean="0"/>
              <a:t> With </a:t>
            </a:r>
            <a:r>
              <a:rPr lang="en-US" dirty="0" err="1" smtClean="0"/>
              <a:t>PyLab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40176"/>
          <a:stretch/>
        </p:blipFill>
        <p:spPr>
          <a:xfrm>
            <a:off x="890587" y="1482870"/>
            <a:ext cx="10410825" cy="480363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90587" y="1901536"/>
            <a:ext cx="2462645" cy="2389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90587" y="3884685"/>
            <a:ext cx="2462645" cy="2389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76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21208"/>
            <a:ext cx="4227080" cy="31544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537" y="1181317"/>
            <a:ext cx="4065986" cy="30342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488" y="4275668"/>
            <a:ext cx="3958504" cy="216311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0649" y="4305485"/>
            <a:ext cx="4433761" cy="21333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65225" y="4028486"/>
            <a:ext cx="1844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(Requires Pandas package)</a:t>
            </a:r>
            <a:endParaRPr lang="en-US" sz="12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</a:t>
            </a:r>
            <a:r>
              <a:rPr lang="en-US" dirty="0" smtClean="0"/>
              <a:t>Examples*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702203" y="6490009"/>
            <a:ext cx="42924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(*) Examples from “python for data analysis”, Wes McKinney, 2012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26044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</a:t>
            </a:r>
            <a:r>
              <a:rPr lang="en-US" dirty="0" err="1" smtClean="0"/>
              <a:t>MatLab</a:t>
            </a:r>
            <a:r>
              <a:rPr lang="en-US" dirty="0" smtClean="0"/>
              <a:t> To </a:t>
            </a:r>
            <a:r>
              <a:rPr lang="en-US" dirty="0" err="1" smtClean="0"/>
              <a:t>NumPy</a:t>
            </a:r>
            <a:r>
              <a:rPr lang="en-US" dirty="0" smtClean="0"/>
              <a:t> (1/2)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6587" t="6582" r="20525" b="20916"/>
          <a:stretch/>
        </p:blipFill>
        <p:spPr>
          <a:xfrm>
            <a:off x="207818" y="1543238"/>
            <a:ext cx="8137242" cy="51127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55627" y="2774373"/>
            <a:ext cx="3179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Matrix operations in </a:t>
            </a:r>
            <a:r>
              <a:rPr lang="en-US" dirty="0" err="1" smtClean="0"/>
              <a:t>MatLab</a:t>
            </a:r>
            <a:r>
              <a:rPr lang="en-US" dirty="0" smtClean="0"/>
              <a:t> can be replicated in Python using the </a:t>
            </a:r>
            <a:r>
              <a:rPr lang="en-US" dirty="0" err="1" smtClean="0"/>
              <a:t>NumPy</a:t>
            </a:r>
            <a:r>
              <a:rPr lang="en-US" dirty="0" smtClean="0"/>
              <a:t> package</a:t>
            </a:r>
          </a:p>
          <a:p>
            <a:endParaRPr lang="en-US" dirty="0"/>
          </a:p>
          <a:p>
            <a:r>
              <a:rPr lang="en-US" sz="1200" dirty="0" smtClean="0"/>
              <a:t>(http://sebastianraschka.com/Articles/2014_matlab_vs_numpy.html)</a:t>
            </a:r>
            <a:endParaRPr lang="en-US" sz="1200" dirty="0"/>
          </a:p>
        </p:txBody>
      </p:sp>
      <p:sp>
        <p:nvSpPr>
          <p:cNvPr id="3" name="TextBox 2"/>
          <p:cNvSpPr txBox="1"/>
          <p:nvPr/>
        </p:nvSpPr>
        <p:spPr>
          <a:xfrm>
            <a:off x="2896984" y="1403844"/>
            <a:ext cx="2726576" cy="37828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chemeClr val="bg1"/>
                </a:solidFill>
              </a:rPr>
              <a:t>MatLab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30918" y="1403844"/>
            <a:ext cx="2444402" cy="37828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Python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66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</a:t>
            </a:r>
            <a:r>
              <a:rPr lang="en-US" dirty="0" err="1"/>
              <a:t>MatLab</a:t>
            </a:r>
            <a:r>
              <a:rPr lang="en-US" dirty="0"/>
              <a:t> To </a:t>
            </a:r>
            <a:r>
              <a:rPr lang="en-US" dirty="0" err="1" smtClean="0"/>
              <a:t>NumPy</a:t>
            </a:r>
            <a:r>
              <a:rPr lang="en-US" dirty="0" smtClean="0"/>
              <a:t> (2/2)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655626" y="2774373"/>
            <a:ext cx="32950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Sci</a:t>
            </a:r>
            <a:r>
              <a:rPr lang="en-US" dirty="0" err="1" smtClean="0"/>
              <a:t>Py</a:t>
            </a:r>
            <a:r>
              <a:rPr lang="en-US" dirty="0" smtClean="0"/>
              <a:t> site has a </a:t>
            </a:r>
            <a:r>
              <a:rPr lang="en-US" dirty="0" smtClean="0"/>
              <a:t>web</a:t>
            </a:r>
            <a:r>
              <a:rPr lang="en-US" dirty="0" smtClean="0"/>
              <a:t> page dedicated to </a:t>
            </a:r>
            <a:r>
              <a:rPr lang="en-US" dirty="0" err="1" smtClean="0"/>
              <a:t>NumPy</a:t>
            </a:r>
            <a:r>
              <a:rPr lang="en-US" dirty="0" smtClean="0"/>
              <a:t> for </a:t>
            </a:r>
            <a:r>
              <a:rPr lang="en-US" dirty="0" err="1" smtClean="0"/>
              <a:t>MatLab</a:t>
            </a:r>
            <a:r>
              <a:rPr lang="en-US" dirty="0" smtClean="0"/>
              <a:t> users</a:t>
            </a:r>
            <a:endParaRPr lang="en-US" dirty="0" smtClean="0"/>
          </a:p>
          <a:p>
            <a:endParaRPr lang="en-US" dirty="0"/>
          </a:p>
          <a:p>
            <a:r>
              <a:rPr lang="en-US" sz="1200" dirty="0"/>
              <a:t>(http://</a:t>
            </a:r>
            <a:r>
              <a:rPr lang="en-US" sz="1200" dirty="0" smtClean="0"/>
              <a:t>wiki.scipy.org/NumPy_for_Matlab_Users</a:t>
            </a:r>
            <a:r>
              <a:rPr lang="en-US" sz="1200" dirty="0" smtClean="0"/>
              <a:t>)</a:t>
            </a:r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637" y="1690688"/>
            <a:ext cx="8285163" cy="446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04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8062</TotalTime>
  <Words>234</Words>
  <Application>Microsoft Office PowerPoint</Application>
  <PresentationFormat>Widescreen</PresentationFormat>
  <Paragraphs>41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MatLab-like Python</vt:lpstr>
      <vt:lpstr>MatPlotLib vs. NumPy &amp; SciPy</vt:lpstr>
      <vt:lpstr>NumPy vs. SciPy</vt:lpstr>
      <vt:lpstr>PyLab</vt:lpstr>
      <vt:lpstr>Launching iPython With PyLab</vt:lpstr>
      <vt:lpstr>Simple Examples*</vt:lpstr>
      <vt:lpstr>From MatLab To NumPy (1/2)</vt:lpstr>
      <vt:lpstr>From MatLab To NumPy (2/2)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PyLab</dc:title>
  <dc:creator>Michel Claessens</dc:creator>
  <cp:lastModifiedBy>Michel Claessens</cp:lastModifiedBy>
  <cp:revision>22</cp:revision>
  <dcterms:created xsi:type="dcterms:W3CDTF">2014-10-13T00:26:01Z</dcterms:created>
  <dcterms:modified xsi:type="dcterms:W3CDTF">2014-10-18T17:51:18Z</dcterms:modified>
</cp:coreProperties>
</file>